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29CD-85F8-46BE-BD95-55429FF6985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5C1E-140A-4137-8923-1A31865A6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3767"/>
          </a:xfrm>
        </p:spPr>
        <p:txBody>
          <a:bodyPr>
            <a:normAutofit/>
          </a:bodyPr>
          <a:lstStyle/>
          <a:p>
            <a:r>
              <a:rPr lang="en-US" dirty="0"/>
              <a:t>Lake Worth’s Oldest Houses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50122"/>
          </a:xfrm>
        </p:spPr>
        <p:txBody>
          <a:bodyPr>
            <a:normAutofit/>
          </a:bodyPr>
          <a:lstStyle/>
          <a:p>
            <a:r>
              <a:rPr lang="en-US" sz="3600" dirty="0"/>
              <a:t>Historical Society of Lake Worth</a:t>
            </a:r>
          </a:p>
          <a:p>
            <a:r>
              <a:rPr lang="en-US" sz="3600" dirty="0"/>
              <a:t>Preservation Paper #1</a:t>
            </a:r>
          </a:p>
          <a:p>
            <a:r>
              <a:rPr lang="en-US" sz="3600" dirty="0"/>
              <a:t>By Marion Cone</a:t>
            </a:r>
          </a:p>
        </p:txBody>
      </p:sp>
    </p:spTree>
    <p:extLst>
      <p:ext uri="{BB962C8B-B14F-4D97-AF65-F5344CB8AC3E}">
        <p14:creationId xmlns:p14="http://schemas.microsoft.com/office/powerpoint/2010/main" val="14190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Oldest Houses #1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229 North F Street</a:t>
            </a:r>
          </a:p>
          <a:p>
            <a:r>
              <a:rPr lang="en-US" sz="2400" dirty="0"/>
              <a:t>Owned by Thomas E. Greer, Jr. who was a carpenter. It is a frame house built on Block 60 / Lot 18.</a:t>
            </a:r>
          </a:p>
        </p:txBody>
      </p:sp>
    </p:spTree>
    <p:extLst>
      <p:ext uri="{BB962C8B-B14F-4D97-AF65-F5344CB8AC3E}">
        <p14:creationId xmlns:p14="http://schemas.microsoft.com/office/powerpoint/2010/main" val="52803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#2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403 North L Street</a:t>
            </a:r>
          </a:p>
          <a:p>
            <a:r>
              <a:rPr lang="en-US" sz="2400" dirty="0"/>
              <a:t>Owned by L. G. </a:t>
            </a:r>
            <a:r>
              <a:rPr lang="en-US" sz="2400" dirty="0" err="1"/>
              <a:t>Welton</a:t>
            </a:r>
            <a:r>
              <a:rPr lang="en-US" sz="2400" dirty="0"/>
              <a:t>, a clerk. It is a frame house built on Block 112/ Lot 21.</a:t>
            </a:r>
          </a:p>
        </p:txBody>
      </p:sp>
    </p:spTree>
    <p:extLst>
      <p:ext uri="{BB962C8B-B14F-4D97-AF65-F5344CB8AC3E}">
        <p14:creationId xmlns:p14="http://schemas.microsoft.com/office/powerpoint/2010/main" val="400219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#3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406 South B Street</a:t>
            </a:r>
          </a:p>
          <a:p>
            <a:r>
              <a:rPr lang="en-US" sz="2400" dirty="0"/>
              <a:t>Owned by E. D. Cramer, a farmer. It is a frame house built on Block 137/ Lot 6.</a:t>
            </a:r>
          </a:p>
        </p:txBody>
      </p:sp>
    </p:spTree>
    <p:extLst>
      <p:ext uri="{BB962C8B-B14F-4D97-AF65-F5344CB8AC3E}">
        <p14:creationId xmlns:p14="http://schemas.microsoft.com/office/powerpoint/2010/main" val="376674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#4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109 South Federal Highway</a:t>
            </a:r>
          </a:p>
          <a:p>
            <a:r>
              <a:rPr lang="en-US" sz="2400" dirty="0"/>
              <a:t>Owned by Mrs. Post and was a rooming house. It is a frame house built on Block 43/ Lot 11.</a:t>
            </a:r>
          </a:p>
        </p:txBody>
      </p:sp>
    </p:spTree>
    <p:extLst>
      <p:ext uri="{BB962C8B-B14F-4D97-AF65-F5344CB8AC3E}">
        <p14:creationId xmlns:p14="http://schemas.microsoft.com/office/powerpoint/2010/main" val="350473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#5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1106 North H Street</a:t>
            </a:r>
          </a:p>
          <a:p>
            <a:r>
              <a:rPr lang="en-US" sz="2400" dirty="0"/>
              <a:t>Owned by John </a:t>
            </a:r>
            <a:r>
              <a:rPr lang="en-US" sz="2400" dirty="0" err="1"/>
              <a:t>Klots</a:t>
            </a:r>
            <a:r>
              <a:rPr lang="en-US" sz="2400" dirty="0"/>
              <a:t>, a contractor-builder. It is a frame house build on Block 342/ Lot 2. Unfortunately it is beyond repair and will be torn down.</a:t>
            </a:r>
          </a:p>
        </p:txBody>
      </p:sp>
    </p:spTree>
    <p:extLst>
      <p:ext uri="{BB962C8B-B14F-4D97-AF65-F5344CB8AC3E}">
        <p14:creationId xmlns:p14="http://schemas.microsoft.com/office/powerpoint/2010/main" val="266649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102 South M Street</a:t>
            </a:r>
          </a:p>
          <a:p>
            <a:r>
              <a:rPr lang="en-US" sz="2400" dirty="0"/>
              <a:t>Owned by James M. Love and </a:t>
            </a:r>
            <a:r>
              <a:rPr lang="en-US" sz="2400" dirty="0" err="1"/>
              <a:t>Theressa</a:t>
            </a:r>
            <a:r>
              <a:rPr lang="en-US" sz="2400" dirty="0"/>
              <a:t>. He was a contractor and was elected the first Mayor of Lake Worth in 1914. It is a frame house built on Block 43/ Lot 8.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70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Oldest House #7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106 South M Street</a:t>
            </a:r>
          </a:p>
          <a:p>
            <a:r>
              <a:rPr lang="en-US" sz="2400" dirty="0"/>
              <a:t>Owned by Leon S. McGill and Miss Audrey. He was a carpenter and she was a bookkeeper. It is a frame house built on Block 43/ Lot 7. At the time of the census only the windows were unfinished.</a:t>
            </a:r>
          </a:p>
        </p:txBody>
      </p:sp>
    </p:spTree>
    <p:extLst>
      <p:ext uri="{BB962C8B-B14F-4D97-AF65-F5344CB8AC3E}">
        <p14:creationId xmlns:p14="http://schemas.microsoft.com/office/powerpoint/2010/main" val="102626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Lake Worth’s Oldest Houses</vt:lpstr>
      <vt:lpstr>Oldest Houses #1</vt:lpstr>
      <vt:lpstr>Oldest House #2</vt:lpstr>
      <vt:lpstr>Oldest House #3</vt:lpstr>
      <vt:lpstr>Oldest House #4</vt:lpstr>
      <vt:lpstr>Oldest House #5</vt:lpstr>
      <vt:lpstr>Oldest House #6</vt:lpstr>
      <vt:lpstr>Oldest House #7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Worth’s Oldest Houses</dc:title>
  <dc:creator>Judy Reed</dc:creator>
  <cp:lastModifiedBy>Judy Reed</cp:lastModifiedBy>
  <cp:revision>7</cp:revision>
  <dcterms:created xsi:type="dcterms:W3CDTF">2017-06-19T19:25:22Z</dcterms:created>
  <dcterms:modified xsi:type="dcterms:W3CDTF">2017-06-19T20:05:39Z</dcterms:modified>
</cp:coreProperties>
</file>